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8" r:id="rId3"/>
    <p:sldId id="270" r:id="rId4"/>
    <p:sldId id="276" r:id="rId5"/>
    <p:sldId id="281" r:id="rId6"/>
    <p:sldId id="282" r:id="rId7"/>
    <p:sldId id="277" r:id="rId8"/>
    <p:sldId id="283" r:id="rId9"/>
    <p:sldId id="275" r:id="rId10"/>
    <p:sldId id="284" r:id="rId11"/>
    <p:sldId id="285" r:id="rId12"/>
    <p:sldId id="286" r:id="rId13"/>
    <p:sldId id="287" r:id="rId14"/>
    <p:sldId id="28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정철" initials="이" lastIdx="1" clrIdx="0">
    <p:extLst>
      <p:ext uri="{19B8F6BF-5375-455C-9EA6-DF929625EA0E}">
        <p15:presenceInfo xmlns:p15="http://schemas.microsoft.com/office/powerpoint/2012/main" userId="S::20160937@kumoh.ac.kr::e3fb74f5-cfdf-4025-88b7-31aa7c8565e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86471" autoAdjust="0"/>
  </p:normalViewPr>
  <p:slideViewPr>
    <p:cSldViewPr snapToGrid="0">
      <p:cViewPr varScale="1">
        <p:scale>
          <a:sx n="98" d="100"/>
          <a:sy n="98" d="100"/>
        </p:scale>
        <p:origin x="12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1ECE2-CEA1-4443-AE9C-850E01E2F196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E98F6-AED1-46FC-9662-6EC085C2B6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3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최근까지 </a:t>
            </a:r>
            <a:r>
              <a:rPr lang="ko-KR" altLang="en-US" dirty="0" err="1"/>
              <a:t>딥러닝을</a:t>
            </a:r>
            <a:r>
              <a:rPr lang="ko-KR" altLang="en-US" dirty="0"/>
              <a:t> 공부해서 관련 방법들을 적용해보았는데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사실 일반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알고리즘에서 트릭을 주거나 하는 방법이 상당히 효율적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ko-KR" altLang="en-US" dirty="0" err="1"/>
              <a:t>딥러닝도</a:t>
            </a:r>
            <a:r>
              <a:rPr lang="ko-KR" altLang="en-US" dirty="0"/>
              <a:t> </a:t>
            </a:r>
            <a:r>
              <a:rPr lang="ko-KR" altLang="en-US" dirty="0" err="1"/>
              <a:t>머신러닝의</a:t>
            </a:r>
            <a:r>
              <a:rPr lang="ko-KR" altLang="en-US" dirty="0"/>
              <a:t> 일부이기 때문에</a:t>
            </a:r>
            <a:r>
              <a:rPr lang="en-US" altLang="ko-KR" dirty="0"/>
              <a:t>, </a:t>
            </a:r>
            <a:r>
              <a:rPr lang="ko-KR" altLang="en-US" dirty="0" err="1"/>
              <a:t>알아두어야</a:t>
            </a:r>
            <a:r>
              <a:rPr lang="ko-KR" altLang="en-US" dirty="0"/>
              <a:t> 할 것 같아서 공부시작</a:t>
            </a:r>
            <a:endParaRPr lang="en-US" altLang="ko-KR" dirty="0"/>
          </a:p>
          <a:p>
            <a:r>
              <a:rPr lang="ko-KR" altLang="en-US" dirty="0" err="1"/>
              <a:t>그러다보니</a:t>
            </a:r>
            <a:r>
              <a:rPr lang="ko-KR" altLang="en-US" dirty="0"/>
              <a:t> 예전에 했던 내용이 겹칠 수도 있음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E98F6-AED1-46FC-9662-6EC085C2B69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733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최종적으로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차식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형태가 나와서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경계가 직선으로 표현됨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E98F6-AED1-46FC-9662-6EC085C2B69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656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E98F6-AED1-46FC-9662-6EC085C2B69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161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LDA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모수가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적고 빠름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유연하지 못함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변수를 추가하는 걸로 해결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QDA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유연함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변수가 많아질 경우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모수가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너무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많아짐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E98F6-AED1-46FC-9662-6EC085C2B69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013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LDA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제약을 더 많이 둔 것이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나이브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베이지안 모델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공분산을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지워버림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식은 모든 독립 변수들의 확률에 대한 곱으로 나타냄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이걸 어디에 주로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사용하냐면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텍스트 분류 모델에 사용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Why?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인코딩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토큰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토큰끼리는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아무 상관 관계도 없음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E98F6-AED1-46FC-9662-6EC085C2B69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518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정규분포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나이브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베이즈는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독립변수들이 정규분포를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따른다고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가정하고 평균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표준편차를 구하는 방법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앞에서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LDA, QDA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비슷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베르누이분포는 입력 변수의 값이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밖에 없을 때 이항분포를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따른다고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가정하고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모수를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구하는 방법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예를 들어 단어 포함 여부를 통한 스팸 메일 분류에 사용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(0, 1, 1, 1)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광고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이런 걸로 가정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다항분포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나이브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베이즈는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베르누이와는 다르게 다양한 값이 올 수 있고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주로 횟수 빈도를 표현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단어들의 출현 빈도를 통한 스팸 메일 분류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E98F6-AED1-46FC-9662-6EC085C2B69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854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E98F6-AED1-46FC-9662-6EC085C2B69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263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조건부확률을 계산하는 방법은 다음 두 가지가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생성모형</a:t>
            </a:r>
            <a:r>
              <a:rPr lang="en-US" altLang="ko-KR" dirty="0"/>
              <a:t>(generative model)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판별모형</a:t>
            </a:r>
            <a:r>
              <a:rPr lang="en-US" altLang="ko-KR" dirty="0"/>
              <a:t>(discriminative model)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E98F6-AED1-46FC-9662-6EC085C2B69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557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E98F6-AED1-46FC-9662-6EC085C2B69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104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확률적 생성모형은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베이즈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정리를 사용해서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클래스별 확률을 계산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 별로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값이 달라짐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0, 1, 2 ..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그러면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우변에 있는 확률 값 들을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구해야하는데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P(x) : evidence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y=k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대해서 아무 상관이 없기 때문에 중요하지 않음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P(y=k) : prior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아무 것도 정보가 없을 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1 /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클래스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왜냐하면 감기 걸린 사람과 감기 걸리지 않은 사람 구분 모르면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0.5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데이터가 균등하다고 가정하는 것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만약 사전에 조사한 데이터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명에서 정상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감기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명인 경우 감기에 대한 사전확률은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0.1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E98F6-AED1-46FC-9662-6EC085C2B69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00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Likelihood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구하려면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likelihood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분포와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모수를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어떻게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구하냐에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따라서 모형이 다름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E98F6-AED1-46FC-9662-6EC085C2B69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67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E98F6-AED1-46FC-9662-6EC085C2B69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718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경계선이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 형태이다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그런데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,,,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,,,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변수가 많으면 공분산 행렬이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^^^^^^^^^^^^^^^^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E98F6-AED1-46FC-9662-6EC085C2B69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317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E98F6-AED1-46FC-9662-6EC085C2B69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177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C93D0-1AC5-4C6C-812C-BB20B709F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068BA2-AAD5-4650-95A9-B78408FF3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7EAA5F-9395-42EB-AA22-2C8B7A03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1150F-1D0B-4422-B518-93CFD00D5625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63D229-0508-41FC-83BF-FDBB8A35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DB5871-307D-42AA-9DB8-74933AF60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7EAE-49C9-4E1A-9CED-FE6480E7A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14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C2CBA-AE25-484D-8709-3C647317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2374D6-8B85-455C-89FC-8A924C7AC1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9690D9-FC48-4C36-9F36-E6891A56A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1150F-1D0B-4422-B518-93CFD00D5625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710EA7-A92D-4264-A89E-1E2876E1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E4C23B-7B11-4E65-BE96-C0792BC4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7EAE-49C9-4E1A-9CED-FE6480E7A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44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2267D4-9714-41B3-B481-DF751AE214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5AF9A7-B983-43C3-B513-1CC9D5C8D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7A117D-A380-4739-9E49-3F77051E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1150F-1D0B-4422-B518-93CFD00D5625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5FDD2F-0543-4711-BBAB-E230D8BB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E1F204-8F20-44CB-8FBE-22B7D5CD5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7EAE-49C9-4E1A-9CED-FE6480E7A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16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0AFB-D07B-40B5-A5DB-64BF664B2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6FACD9-B889-43EB-83F6-B159A10E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42F843-66B4-427B-869F-ECEC0F86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1150F-1D0B-4422-B518-93CFD00D5625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8317A1-4898-48E7-82AC-41D294BA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B74AD9-E6F1-4B67-96A8-047A6A097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7EAE-49C9-4E1A-9CED-FE6480E7A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764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8C125-2434-4858-81FE-969991F2D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2CE736-38EE-4F12-BA3B-8B733A5C4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6293BE-47C8-4E38-83DA-6655DBF4B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1150F-1D0B-4422-B518-93CFD00D5625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0584DB-A9CF-4245-9ECD-C42692D7B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29B7D-D54B-492E-9ED2-19BDE958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7EAE-49C9-4E1A-9CED-FE6480E7A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641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CD69D-65C0-4490-95A1-1E3DA63D4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DBDFBA-980C-4D52-9875-21DD56459B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7435F2-5D65-4FFC-950A-9AFA0DF9C8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E451C-A1B5-461F-ABAB-ACF6B95E2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1150F-1D0B-4422-B518-93CFD00D5625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511857-B15D-41E0-B9B4-5FECFD1D7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5381A8-0774-48EB-80E0-6C3CC0D04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7EAE-49C9-4E1A-9CED-FE6480E7A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958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21789-8F61-4668-B834-7C02A60DD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A68D4-06BA-48F4-84F7-154427872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65534D-761F-4DB4-A888-F0C43B709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B14D85-1F31-49D0-A2D3-DF6C322C3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53679E-30BE-4EBE-8564-89CA896A08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329415-8109-439D-9206-3BF90FACA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1150F-1D0B-4422-B518-93CFD00D5625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73126A-0D55-4C59-926C-1793A9855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7DBEF7-720B-42EE-AD0E-5ED80E6E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7EAE-49C9-4E1A-9CED-FE6480E7A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93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CDED-C8DB-45D0-8AF8-006E0844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3DFE4B-EF3E-4C89-8FAE-BCDE5DF48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1150F-1D0B-4422-B518-93CFD00D5625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A8D150-D492-4B5C-820C-6640E412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FB6A32-9A52-432D-ABB5-DA5A556B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7EAE-49C9-4E1A-9CED-FE6480E7A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34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1AA7CB-3B56-45D6-A3B7-9BF020B7B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1150F-1D0B-4422-B518-93CFD00D5625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0856F8-6871-4040-A706-C2A4AFCD6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0C8FD1-D68F-4AE8-9BA8-D5B6011F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7EAE-49C9-4E1A-9CED-FE6480E7A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538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4DC73-3629-4AE4-AFC0-B8045855E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42FF34-D91F-4C0C-8405-CE534A0B4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73D0C6-5F06-46F1-B4BE-46758DABA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3AA4F1-DF37-4DD7-A8FA-767FB18FC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1150F-1D0B-4422-B518-93CFD00D5625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BE6B01-AF20-4014-BB41-1A46FE770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7DB70-9B9F-4AB5-B6E0-5FD4C8F2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7EAE-49C9-4E1A-9CED-FE6480E7A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901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E9B0E-FC14-42CB-9BDE-3F730DE7A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D37136-A949-48EB-AC28-EA5E50B69B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A964AA-CF41-4B65-BF58-D30F1DFC3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3BB576-97E9-432E-9A0C-DE502B64F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1150F-1D0B-4422-B518-93CFD00D5625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6D0F31-6874-4ABA-8FBB-DC4BD9D10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DE1CAF-8B0F-4E47-8D22-A04A3EEC9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A7EAE-49C9-4E1A-9CED-FE6480E7A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463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3752FB-0D06-464D-A331-36E550A92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976DBD-8219-43EE-AA2F-4C64F8C87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75B7F-36A3-48DF-AC60-65F509F840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1150F-1D0B-4422-B518-93CFD00D5625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A507B8-06DF-47F9-8911-DE4502D8F1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1E271E-B1A8-407E-86EB-8D93A9811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A7EAE-49C9-4E1A-9CED-FE6480E7A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20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02133-6EB2-4D2B-897D-4E3B1A3483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확률적 생성 모델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25CF4A-9A46-4E2E-BCA8-21C5FD2BC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4071" y="5377049"/>
            <a:ext cx="3729317" cy="969963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발표자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이정철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발표일시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2021. 11. 10(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287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7D8A7-D7BE-4A8D-9E59-EA51B7429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84004" cy="5331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💡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LDA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(Linear Discriminant Analysis)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D6A2A1-0E56-433C-8995-DF731EADA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26" t="37112" r="28909" b="17815"/>
          <a:stretch/>
        </p:blipFill>
        <p:spPr>
          <a:xfrm>
            <a:off x="1023026" y="2887524"/>
            <a:ext cx="4348265" cy="29766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F7AF2E-81BD-4781-AF41-044D6F6B72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25" t="43151" r="21729" b="51841"/>
          <a:stretch/>
        </p:blipFill>
        <p:spPr>
          <a:xfrm>
            <a:off x="838200" y="6147881"/>
            <a:ext cx="6089516" cy="3307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199427-8965-4E3B-8E03-DFD95C5803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569" t="61416" r="34335" b="13126"/>
          <a:stretch/>
        </p:blipFill>
        <p:spPr>
          <a:xfrm>
            <a:off x="7422204" y="3264073"/>
            <a:ext cx="3885275" cy="222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41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7D8A7-D7BE-4A8D-9E59-EA51B7429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84004" cy="5331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💡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LDA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(Linear Discriminant Analysis)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DD4E2CA-B34B-49EB-9819-AE428DC0A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097" y="2487107"/>
            <a:ext cx="5547806" cy="402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928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7D8A7-D7BE-4A8D-9E59-EA51B7429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84004" cy="5331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💡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LDA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(Linear Discriminant Analysis)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146" name="Picture 2" descr="LDA와 QDA의 비교 - 01">
            <a:extLst>
              <a:ext uri="{FF2B5EF4-FFF2-40B4-BE49-F238E27FC236}">
                <a16:creationId xmlns:a16="http://schemas.microsoft.com/office/drawing/2014/main" id="{F43D3DC6-0896-408B-B96E-8DF52E25E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8" t="20126" r="2660" b="10836"/>
          <a:stretch/>
        </p:blipFill>
        <p:spPr bwMode="auto">
          <a:xfrm>
            <a:off x="439365" y="2634285"/>
            <a:ext cx="11313269" cy="398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515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7D8A7-D7BE-4A8D-9E59-EA51B7429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8691" cy="5331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💡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나이브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베이즈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6A195-1830-4F9C-AC1C-88F017F000EC}"/>
              </a:ext>
            </a:extLst>
          </p:cNvPr>
          <p:cNvSpPr txBox="1"/>
          <p:nvPr/>
        </p:nvSpPr>
        <p:spPr>
          <a:xfrm>
            <a:off x="838200" y="2672518"/>
            <a:ext cx="9006191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나이브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조건부 독립 가정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클래스에 속하는 데이터들은 모두 독립이다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독립변수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4AAB3C-CED4-4F62-8F59-FAB0E21077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77" t="48748" r="31622" b="39910"/>
          <a:stretch/>
        </p:blipFill>
        <p:spPr>
          <a:xfrm>
            <a:off x="838200" y="3869683"/>
            <a:ext cx="3657600" cy="7490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7BF7C9-D1B8-47E4-9F65-8B80F11FBE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06" t="56673" r="29547" b="20614"/>
          <a:stretch/>
        </p:blipFill>
        <p:spPr>
          <a:xfrm>
            <a:off x="838200" y="4842449"/>
            <a:ext cx="4260715" cy="149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30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7D8A7-D7BE-4A8D-9E59-EA51B7429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8691" cy="5331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💡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나이브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베이즈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AE7D0C-4073-41CD-B9C0-47F5CB242809}"/>
              </a:ext>
            </a:extLst>
          </p:cNvPr>
          <p:cNvSpPr txBox="1"/>
          <p:nvPr/>
        </p:nvSpPr>
        <p:spPr>
          <a:xfrm>
            <a:off x="838200" y="3429000"/>
            <a:ext cx="3474028" cy="2362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정규분포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나이브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베이즈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베르누이분포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나이브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베이즈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다항분포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나이브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베이즈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F5F8EF-3BA0-43CB-A5A7-C7AF5E0B5151}"/>
              </a:ext>
            </a:extLst>
          </p:cNvPr>
          <p:cNvSpPr txBox="1"/>
          <p:nvPr/>
        </p:nvSpPr>
        <p:spPr>
          <a:xfrm>
            <a:off x="838200" y="2672518"/>
            <a:ext cx="900619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주로 다음의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가지를 사용함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45A88B-8304-4334-ACA6-393454F8C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84" t="60974" r="30106" b="26358"/>
          <a:stretch/>
        </p:blipFill>
        <p:spPr>
          <a:xfrm>
            <a:off x="4229763" y="3299308"/>
            <a:ext cx="4134256" cy="8365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4A21EE-DFA8-437F-A398-C881ECB92B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372" t="50382" r="33777" b="42561"/>
          <a:stretch/>
        </p:blipFill>
        <p:spPr>
          <a:xfrm>
            <a:off x="4721010" y="4377060"/>
            <a:ext cx="3151761" cy="46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4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7D8A7-D7BE-4A8D-9E59-EA51B7429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8691" cy="5331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💡 분류모형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44807-CD5E-4376-ADEC-B9023B3D4DB7}"/>
              </a:ext>
            </a:extLst>
          </p:cNvPr>
          <p:cNvSpPr txBox="1"/>
          <p:nvPr/>
        </p:nvSpPr>
        <p:spPr>
          <a:xfrm>
            <a:off x="838200" y="2487693"/>
            <a:ext cx="4461478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분류문제를 푸는 방법을 분류모형이라고 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0089B-2315-4ACF-A320-8E838B175A80}"/>
              </a:ext>
            </a:extLst>
          </p:cNvPr>
          <p:cNvSpPr txBox="1"/>
          <p:nvPr/>
        </p:nvSpPr>
        <p:spPr>
          <a:xfrm>
            <a:off x="838200" y="3726966"/>
            <a:ext cx="2462534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확률적 모형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확률적 생성모형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확률적 판별모형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판별함수 모형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FB6D7-F938-4755-97EA-6F6E3F7441C7}"/>
              </a:ext>
            </a:extLst>
          </p:cNvPr>
          <p:cNvSpPr txBox="1"/>
          <p:nvPr/>
        </p:nvSpPr>
        <p:spPr>
          <a:xfrm>
            <a:off x="838200" y="3084535"/>
            <a:ext cx="2257349" cy="513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✔ 분류모형의 종류</a:t>
            </a:r>
          </a:p>
        </p:txBody>
      </p:sp>
    </p:spTree>
    <p:extLst>
      <p:ext uri="{BB962C8B-B14F-4D97-AF65-F5344CB8AC3E}">
        <p14:creationId xmlns:p14="http://schemas.microsoft.com/office/powerpoint/2010/main" val="94852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7D8A7-D7BE-4A8D-9E59-EA51B7429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8691" cy="5331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💡 확률적 생성 모형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44807-CD5E-4376-ADEC-B9023B3D4DB7}"/>
              </a:ext>
            </a:extLst>
          </p:cNvPr>
          <p:cNvSpPr txBox="1"/>
          <p:nvPr/>
        </p:nvSpPr>
        <p:spPr>
          <a:xfrm>
            <a:off x="838200" y="2487693"/>
            <a:ext cx="8914620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생성모형은 먼저 각 클래스 별 특징 데이터의 확률분포를 추정한 다음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베이즈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정리를 사용하여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확률을 계산하는 방법이다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4CACAE-FA22-4B51-8B06-AABF3ED9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6" t="50000" r="35372" b="32298"/>
          <a:stretch/>
        </p:blipFill>
        <p:spPr>
          <a:xfrm>
            <a:off x="972766" y="3808379"/>
            <a:ext cx="6313252" cy="11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5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7D8A7-D7BE-4A8D-9E59-EA51B7429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8691" cy="5331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💡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모형별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방법론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ED90E9-35C1-4514-91FA-8058EE288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87" t="22670" r="40320" b="13485"/>
          <a:stretch/>
        </p:blipFill>
        <p:spPr>
          <a:xfrm>
            <a:off x="5690682" y="1825625"/>
            <a:ext cx="3949429" cy="419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4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7D8A7-D7BE-4A8D-9E59-EA51B7429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8691" cy="5331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💡 확률적 생성모형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BA7387-F983-4CEF-83D3-683815DBFB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6" t="50000" r="35372" b="32298"/>
          <a:stretch/>
        </p:blipFill>
        <p:spPr>
          <a:xfrm>
            <a:off x="838200" y="3429000"/>
            <a:ext cx="6313252" cy="11624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FA5764-B66C-4B64-A79A-50FD53DB4B5D}"/>
              </a:ext>
            </a:extLst>
          </p:cNvPr>
          <p:cNvSpPr txBox="1"/>
          <p:nvPr/>
        </p:nvSpPr>
        <p:spPr>
          <a:xfrm>
            <a:off x="4441929" y="4591455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Evidence(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증거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C82B7-AA50-4290-8DD0-84FA37AEB42B}"/>
              </a:ext>
            </a:extLst>
          </p:cNvPr>
          <p:cNvSpPr txBox="1"/>
          <p:nvPr/>
        </p:nvSpPr>
        <p:spPr>
          <a:xfrm>
            <a:off x="5605563" y="299141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Prior(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 확률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6527E-368C-4CF0-8138-F86CEB6E2953}"/>
              </a:ext>
            </a:extLst>
          </p:cNvPr>
          <p:cNvSpPr txBox="1"/>
          <p:nvPr/>
        </p:nvSpPr>
        <p:spPr>
          <a:xfrm>
            <a:off x="838200" y="3312588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Posterior(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사후 확률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56B63-1C74-4C8D-BDCC-7125B0735B06}"/>
              </a:ext>
            </a:extLst>
          </p:cNvPr>
          <p:cNvSpPr txBox="1"/>
          <p:nvPr/>
        </p:nvSpPr>
        <p:spPr>
          <a:xfrm>
            <a:off x="3479996" y="298671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Likelihood(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4212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7D8A7-D7BE-4A8D-9E59-EA51B7429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8691" cy="5331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💡 확률적 생성모형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B95AB2-E433-49AF-97B4-1450E4059CA9}"/>
              </a:ext>
            </a:extLst>
          </p:cNvPr>
          <p:cNvSpPr txBox="1"/>
          <p:nvPr/>
        </p:nvSpPr>
        <p:spPr>
          <a:xfrm>
            <a:off x="838200" y="2672518"/>
            <a:ext cx="900619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가능도를 구하기 위해선 다음의 과정을 거침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9F3E53-E701-4F9C-8849-B698E4A9B144}"/>
              </a:ext>
            </a:extLst>
          </p:cNvPr>
          <p:cNvSpPr txBox="1"/>
          <p:nvPr/>
        </p:nvSpPr>
        <p:spPr>
          <a:xfrm>
            <a:off x="838200" y="3429000"/>
            <a:ext cx="9910726" cy="1432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P(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x|y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=k)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특정한 확률 분포를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따른다고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가정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(ex.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정규분포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클래스에 속하는 학습 데이터를 사용하여 모형의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모수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값 구하기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(ex.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표준편차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위에서 구한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모수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값으로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P(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x|y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=k)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확률 밀도 함수를 구하기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911112-EAD5-44DE-BAE3-C65FE18F5764}"/>
              </a:ext>
            </a:extLst>
          </p:cNvPr>
          <p:cNvSpPr txBox="1"/>
          <p:nvPr/>
        </p:nvSpPr>
        <p:spPr>
          <a:xfrm>
            <a:off x="838200" y="5227649"/>
            <a:ext cx="900619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어떠한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들어오든 확률을 구할 수 있음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1724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7D8A7-D7BE-4A8D-9E59-EA51B7429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36149" cy="5331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💡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QDA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(Quadratic Discriminant Analysis)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B1827-B255-41F6-ADAB-710650FAAAF1}"/>
              </a:ext>
            </a:extLst>
          </p:cNvPr>
          <p:cNvSpPr txBox="1"/>
          <p:nvPr/>
        </p:nvSpPr>
        <p:spPr>
          <a:xfrm>
            <a:off x="838200" y="2672518"/>
            <a:ext cx="9006191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QDA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likelihood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다변량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정규분포를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따른다고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603B8E-AC00-4571-8D28-12FD92D798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19" t="40204" r="24202" b="50000"/>
          <a:stretch/>
        </p:blipFill>
        <p:spPr>
          <a:xfrm>
            <a:off x="838199" y="3555901"/>
            <a:ext cx="5544767" cy="646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0061CD-1C6B-4F45-8377-106EB787CA4F}"/>
              </a:ext>
            </a:extLst>
          </p:cNvPr>
          <p:cNvSpPr txBox="1"/>
          <p:nvPr/>
        </p:nvSpPr>
        <p:spPr>
          <a:xfrm>
            <a:off x="838199" y="5559011"/>
            <a:ext cx="9006191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데이터의 평균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공분산을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구해야함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QDA의 개념">
            <a:extLst>
              <a:ext uri="{FF2B5EF4-FFF2-40B4-BE49-F238E27FC236}">
                <a16:creationId xmlns:a16="http://schemas.microsoft.com/office/drawing/2014/main" id="{EDB6BCD8-E042-4E9F-82D8-BE9BC8DB9A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3" t="57056" r="27234" b="25965"/>
          <a:stretch/>
        </p:blipFill>
        <p:spPr bwMode="auto">
          <a:xfrm>
            <a:off x="838199" y="4439284"/>
            <a:ext cx="5426414" cy="80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928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7D8A7-D7BE-4A8D-9E59-EA51B7429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36149" cy="5331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💡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QDA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(Quadratic Discriminant Analysis)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A499D38-9047-4AF9-B84B-EE98ED84C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47" y="2583838"/>
            <a:ext cx="5281106" cy="383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19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7D8A7-D7BE-4A8D-9E59-EA51B7429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84004" cy="5331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💡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LDA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(Linear Discriminant Analysis)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52FA4-C027-4BC8-A4CA-6BDB363ACFB1}"/>
              </a:ext>
            </a:extLst>
          </p:cNvPr>
          <p:cNvSpPr txBox="1"/>
          <p:nvPr/>
        </p:nvSpPr>
        <p:spPr>
          <a:xfrm>
            <a:off x="838200" y="2672518"/>
            <a:ext cx="9006191" cy="92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LDA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likelihood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다변량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정규분포를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따른다고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변수가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공통된 공분산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가짐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46C4EC-292D-4CBA-B37B-BB8C6A0741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98" t="35344" r="24601" b="25917"/>
          <a:stretch/>
        </p:blipFill>
        <p:spPr>
          <a:xfrm>
            <a:off x="838200" y="3745149"/>
            <a:ext cx="5437762" cy="255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51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</TotalTime>
  <Words>625</Words>
  <Application>Microsoft Office PowerPoint</Application>
  <PresentationFormat>와이드스크린</PresentationFormat>
  <Paragraphs>113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나눔바른고딕</vt:lpstr>
      <vt:lpstr>나눔스퀘어</vt:lpstr>
      <vt:lpstr>맑은 고딕</vt:lpstr>
      <vt:lpstr>Arial</vt:lpstr>
      <vt:lpstr>Office 테마</vt:lpstr>
      <vt:lpstr>확률적 생성 모델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(1)</dc:title>
  <dc:creator>이정철</dc:creator>
  <cp:lastModifiedBy>이정철</cp:lastModifiedBy>
  <cp:revision>80</cp:revision>
  <dcterms:created xsi:type="dcterms:W3CDTF">2021-09-08T00:32:42Z</dcterms:created>
  <dcterms:modified xsi:type="dcterms:W3CDTF">2021-11-10T09:10:25Z</dcterms:modified>
</cp:coreProperties>
</file>